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14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115EBB"/>
    <a:srgbClr val="8D99D7"/>
    <a:srgbClr val="9BA3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4" autoAdjust="0"/>
    <p:restoredTop sz="94660"/>
  </p:normalViewPr>
  <p:slideViewPr>
    <p:cSldViewPr>
      <p:cViewPr varScale="1">
        <p:scale>
          <a:sx n="103" d="100"/>
          <a:sy n="103" d="100"/>
        </p:scale>
        <p:origin x="-151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ru-RU"/>
              <a:t>Писаревская Т.П. Баган БСОШ№1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AE177F43-956A-412D-80C3-20DD7DDDC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/>
              <a:t>Писаревская Т.П. Баган БСОШ№1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2374F57-FDF1-4C4E-B979-4CFFE5122630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8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67035" y="589727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20026" y="5349987"/>
            <a:ext cx="9324578" cy="13474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20026" y="4283816"/>
            <a:ext cx="9324578" cy="1007957"/>
          </a:xfrm>
        </p:spPr>
        <p:txBody>
          <a:bodyPr anchor="b"/>
          <a:lstStyle>
            <a:lvl1pPr marL="0" indent="0" algn="l">
              <a:buNone/>
              <a:defRPr sz="2600">
                <a:solidFill>
                  <a:schemeClr val="tx2">
                    <a:shade val="7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F2B77-7178-4B6C-8242-3B208B481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AC669-6D24-447A-B417-CB71F71CD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0469" y="605475"/>
            <a:ext cx="2016125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605475"/>
            <a:ext cx="6888427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16F6C-E32A-4622-9D15-6989F14F2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948113" y="84138"/>
            <a:ext cx="3192462" cy="3190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345E0-396C-4E3D-B935-A7A3C56BB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67035" y="379736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0026" y="1847921"/>
            <a:ext cx="9324578" cy="1343942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8961" y="3248616"/>
            <a:ext cx="9576594" cy="130605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68C7-680F-4F80-967A-EBB9EE2EC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36021" y="1763924"/>
            <a:ext cx="4620286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124318" y="1763924"/>
            <a:ext cx="4788297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17332-3E3E-4D8C-A553-D9FC404A1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6635715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6021" y="5963744"/>
            <a:ext cx="9492589" cy="97295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10272" y="734968"/>
            <a:ext cx="4730040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120818" y="734968"/>
            <a:ext cx="4731898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10272" y="1450688"/>
            <a:ext cx="4730040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124902" y="1450688"/>
            <a:ext cx="4727813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72563" y="7138988"/>
            <a:ext cx="83978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7D9F9-20AA-4CA4-9377-E7CE1F268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491FA-3518-471B-8299-570DC2850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363-E5D1-46E0-B8E1-BB0543F99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67035" y="6447569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4031" y="6047740"/>
            <a:ext cx="9324578" cy="573975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504032" y="671971"/>
            <a:ext cx="3316456" cy="5291773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941244" y="671971"/>
            <a:ext cx="5887365" cy="52917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FFF29-3EE6-4797-ABED-3A5C3866F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864239" y="679725"/>
            <a:ext cx="5544344" cy="403182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20026" y="5504696"/>
            <a:ext cx="6468401" cy="575726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20026" y="6099348"/>
            <a:ext cx="6468401" cy="846964"/>
          </a:xfrm>
        </p:spPr>
        <p:txBody>
          <a:bodyPr lIns="120953" tIns="0"/>
          <a:lstStyle>
            <a:lvl1pPr marL="0" indent="0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8EAAF-843A-49F3-9CB0-4F3F39F6E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36550" y="1712913"/>
            <a:ext cx="957580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140575" y="84138"/>
            <a:ext cx="2771775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eaLnBrk="1" latinLnBrk="0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kumimoji="0" sz="13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444875" y="84138"/>
            <a:ext cx="3695700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kumimoji="0" sz="13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072563" y="7138988"/>
            <a:ext cx="839787" cy="269875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kumimoji="0" sz="13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AECF8CF-A147-4183-9A79-EF434F622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6550" y="503238"/>
            <a:ext cx="9575800" cy="923925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67035" y="1166234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3" r:id="rId4"/>
    <p:sldLayoutId id="2147483699" r:id="rId5"/>
    <p:sldLayoutId id="2147483694" r:id="rId6"/>
    <p:sldLayoutId id="2147483700" r:id="rId7"/>
    <p:sldLayoutId id="2147483701" r:id="rId8"/>
    <p:sldLayoutId id="2147483702" r:id="rId9"/>
    <p:sldLayoutId id="2147483695" r:id="rId10"/>
    <p:sldLayoutId id="21474837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500" kern="1200">
          <a:solidFill>
            <a:schemeClr val="tx2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600" kern="1200">
          <a:solidFill>
            <a:schemeClr val="tx2"/>
          </a:solidFill>
          <a:latin typeface="+mn-lt"/>
          <a:ea typeface="+mn-ea"/>
          <a:cs typeface="+mn-cs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771844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275815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79787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283758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proshkolu.ru/user/vik-navigator/file/617030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roshkolu.ru/user/vik-navigator/file/263497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0961" y="2093898"/>
            <a:ext cx="6929486" cy="16380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444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Правила пожарной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безопасности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:\Documents and Settings\1\Рабочий стол\263509-5d8552dd294ece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8" y="422251"/>
            <a:ext cx="4618738" cy="6643710"/>
          </a:xfrm>
          <a:prstGeom prst="rect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708135"/>
            <a:ext cx="4714908" cy="387074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Мы в лесу костёр зажгли,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Посидели и пошли.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А огонь не затушили,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«Сам погаснет!»,-мы                 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                      решили.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Ветром пламя разметало,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И вокруг, как в печке стало.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До небес огонь поднялся,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И за нами вслед помчался.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Гибнет лес, пропали звери.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Всех несчастий не измерить.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:\Documents and Settings\1\Рабочий стол\263514-859c07439f38a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1142" y="565127"/>
            <a:ext cx="4632454" cy="659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Огонь и дым со всех сторон,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Нам срочно нужен телефон.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Просто цифры набирай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И адрес точный называй.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Примчится на помощь Пожарный расчёт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И всех нас пожарный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Геройски спасёт!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Без названия - Татьяна Петровна Писаревская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699" y="350813"/>
            <a:ext cx="4656958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Подожгли мальчишки пух,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А огонь-то не потух.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Тополиный пух горит,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Пламя по двору бежит…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Чья-то вспыхнула машина-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Очень страшная картина!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Надо помнить, надо знать,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Пух опасно поджигать!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512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Без названия - Татьяна Петровна Писаревская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25" y="215900"/>
            <a:ext cx="5072063" cy="707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3">
                <a:lumMod val="75000"/>
              </a:schemeClr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1\Рабочий стол\263497-3691280100952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05" y="666470"/>
            <a:ext cx="4381531" cy="61137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40313" y="1708135"/>
            <a:ext cx="4786346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Скучно маму ждать с работы,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Очень хочется компоту.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 кухню Юленька вошла,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Под кастрюлей газ зажгла.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Час прошёл–кипит кастрюля,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Испугалась наша Юля.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Мало сделалось воды,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Так недолго до беды…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Сам к плите не прикасайся,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Лучше взрослых дожидайся.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Documents and Settings\1\Рабочий стол\263499-efb7eb99145d9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7" y="850878"/>
            <a:ext cx="4357717" cy="612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54560" y="1922449"/>
            <a:ext cx="5072098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Жарко вспыхнула квартира,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Плачет маленькая Ира.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Ваня –старший брат- кричит: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«Убегаем, дом горит!»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Ире боязно бежать;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«Лучше спрячусь под кровать».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А Иван не оробел и сестру спасти успел.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Теперь малышка точно знает: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С пожаром в прятки не играют.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Documents and Settings\1\Рабочий стол\263503-365bc23ff726f9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42" y="708003"/>
            <a:ext cx="4227659" cy="594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54560" y="1279507"/>
            <a:ext cx="5072098" cy="4214231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У костра играли дети,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Куртка вспыхнула на Пете,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Заметался он с испугу,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Но помог Никита другу: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Петю на бок повалил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И водой его облил…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Забросать землёй пришлось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Чтобы пламя унялось.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 горящей одежде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Бежать запрещается,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От ветра сильнее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Огонь разгорается!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:\Documents and Settings\1\Рабочий стол\263504-810dfa8bdc889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6" y="469552"/>
            <a:ext cx="4786346" cy="657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254626" y="1851011"/>
            <a:ext cx="4572032" cy="3870740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Предложил однажды Рома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Фейерверк устроить дома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Из двенадцати ракет.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Пока папы с мамой нет.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Рома взял ракеты в руки.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И поджёг четыре штуки,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Не пришлось повеселиться.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Оба мы лежим в больнице.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Обожгли носы и щёки.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С фейерверком шутки плохи.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F:\263505-2961638d0d8d64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6" y="356723"/>
            <a:ext cx="4643470" cy="6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111750" y="1779573"/>
            <a:ext cx="4714908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+mn-cs"/>
              </a:rPr>
              <a:t>В зажигалке или спичке -  Огонёчек- невеличка.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+mn-cs"/>
              </a:rPr>
              <a:t>Просит: «Поиграй со мной,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+mn-cs"/>
              </a:rPr>
              <a:t>Я ведь робкий и ручной».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+mn-cs"/>
              </a:rPr>
              <a:t>Но плохая он игрушка: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+mn-cs"/>
              </a:rPr>
              <a:t>Подожжёт диван, подушку,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+mn-cs"/>
              </a:rPr>
              <a:t>Книжки, стол, ковёр, обои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+mn-cs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+mn-cs"/>
              </a:rPr>
              <a:t>И большой пожар устроит.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+mn-cs"/>
              </a:rPr>
              <a:t>Что запомнить мы должны?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+mn-cs"/>
              </a:rPr>
              <a:t>Спички детям не нужны!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Documents and Settings\1\Рабочий стол\263506-669a040da4d74e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7" y="370798"/>
            <a:ext cx="4643469" cy="662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Свечи ёлку украшают-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Огоньки на ней мигают.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Вдруг схватился огонёк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За серебряный флажок.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Разом вспыхнули иголки,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Пять минут – и нету ёлки.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А ведь всех предупреждали, чтоб свечей не зажигали!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</TotalTime>
  <Words>327</Words>
  <Application>Microsoft Office PowerPoint</Application>
  <PresentationFormat>Произвольный</PresentationFormat>
  <Paragraphs>64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8" baseType="lpstr">
      <vt:lpstr>Arial</vt:lpstr>
      <vt:lpstr>Times New Roman</vt:lpstr>
      <vt:lpstr>Franklin Gothic Medium</vt:lpstr>
      <vt:lpstr>Franklin Gothic Book</vt:lpstr>
      <vt:lpstr>Wingdings 2</vt:lpstr>
      <vt:lpstr>Arial Unicode MS</vt:lpstr>
      <vt:lpstr>Comic Sans MS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Галина</cp:lastModifiedBy>
  <cp:revision>23</cp:revision>
  <cp:lastPrinted>1601-01-01T00:00:00Z</cp:lastPrinted>
  <dcterms:created xsi:type="dcterms:W3CDTF">2010-10-09T13:52:14Z</dcterms:created>
  <dcterms:modified xsi:type="dcterms:W3CDTF">2018-06-15T07:29:11Z</dcterms:modified>
</cp:coreProperties>
</file>