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89" r:id="rId3"/>
    <p:sldId id="257" r:id="rId4"/>
    <p:sldId id="290" r:id="rId5"/>
    <p:sldId id="288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5" r:id="rId20"/>
    <p:sldId id="304" r:id="rId21"/>
    <p:sldId id="306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CA0"/>
    <a:srgbClr val="B697F3"/>
    <a:srgbClr val="CCFF99"/>
    <a:srgbClr val="000000"/>
    <a:srgbClr val="FF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DD63E9-F26E-4755-917B-87A08B143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0035-7BB1-4545-96BE-E2BEB3CAF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3233F-446F-4AF8-8C86-5692FBDAD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40386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65B1-5709-4740-824D-B131D6230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E0B8-AC24-47DE-A139-AD57230A9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B65970-D582-44D3-A147-97916959B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2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07A48C-44E1-4F66-964D-281F69DD3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9" grpId="0" autoUpdateAnimBg="0"/>
      <p:bldP spid="11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91AA2E-E9A8-497D-9BBD-F40793AAD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1" grpId="0" autoUpdateAnimBg="0"/>
      <p:bldP spid="13" grpId="0" autoUpdateAnimBg="0"/>
      <p:bldP spid="16" grpId="0" autoUpdateAnimBg="0"/>
      <p:bldP spid="15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67CE4-D26D-4546-A07F-350DCC5F3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6F35F8-B906-4AFE-8B6E-0CC62B819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CE695-6529-4707-8B53-334135A78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8F1D1E99-DF56-42CC-AA36-8B6DBAB30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" grpId="0" autoUpdateAnimBg="0"/>
      <p:bldP spid="3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883D65B0-BFDE-4670-AA54-681B801C6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3" r:id="rId2"/>
    <p:sldLayoutId id="2147483708" r:id="rId3"/>
    <p:sldLayoutId id="2147483709" r:id="rId4"/>
    <p:sldLayoutId id="2147483710" r:id="rId5"/>
    <p:sldLayoutId id="2147483704" r:id="rId6"/>
    <p:sldLayoutId id="2147483711" r:id="rId7"/>
    <p:sldLayoutId id="2147483705" r:id="rId8"/>
    <p:sldLayoutId id="2147483712" r:id="rId9"/>
    <p:sldLayoutId id="2147483706" r:id="rId10"/>
    <p:sldLayoutId id="2147483713" r:id="rId11"/>
    <p:sldLayoutId id="214748371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allAtOnce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8662" y="2071678"/>
            <a:ext cx="7143800" cy="31432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nguiat" pitchFamily="2" charset="0"/>
              </a:rPr>
              <a:t>Как защититься от мошенничества в сети Интернет?</a:t>
            </a:r>
            <a:r>
              <a:rPr lang="ru-RU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cap="none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endParaRPr lang="ru-RU" cap="none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28688" y="357188"/>
            <a:ext cx="70516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45720" bIns="0" anchor="b"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>
                <a:latin typeface="Blackadder ITC" pitchFamily="82" charset="0"/>
              </a:rPr>
              <a:t>Муниципальное бюджетное дошкольное образовательное учреждение</a:t>
            </a:r>
            <a:r>
              <a:rPr lang="ru-RU" sz="2000">
                <a:latin typeface="Arial" charset="0"/>
              </a:rPr>
              <a:t>  </a:t>
            </a:r>
            <a:r>
              <a:rPr lang="ru-RU" sz="2000">
                <a:latin typeface="Blackadder ITC" pitchFamily="82" charset="0"/>
              </a:rPr>
              <a:t>«Детский сад №</a:t>
            </a:r>
            <a:r>
              <a:rPr lang="ru-RU" sz="2000">
                <a:latin typeface="Benguiat"/>
              </a:rPr>
              <a:t> 17 </a:t>
            </a:r>
            <a:r>
              <a:rPr lang="ru-RU" sz="2000">
                <a:latin typeface="Blackadder ITC" pitchFamily="82" charset="0"/>
              </a:rPr>
              <a:t>«</a:t>
            </a:r>
            <a:r>
              <a:rPr lang="ru-RU" sz="2000">
                <a:latin typeface="Arial" charset="0"/>
              </a:rPr>
              <a:t>Тополёк</a:t>
            </a:r>
            <a:r>
              <a:rPr lang="ru-RU" sz="2000">
                <a:latin typeface="Blackadder ITC" pitchFamily="82" charset="0"/>
              </a:rPr>
              <a:t>»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Социальные сети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64306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Многие, кто пользуется соцсетями знают, как выглядит официальное сообщение сервиса. Однако, таким же может быть и мошенническое, которое будет предлагать пройти по ссылке, чтобы заполучить данные пользователя для доступа к аккаунту соцсети.</a:t>
            </a:r>
          </a:p>
        </p:txBody>
      </p:sp>
      <p:pic>
        <p:nvPicPr>
          <p:cNvPr id="23555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3286125"/>
            <a:ext cx="6496050" cy="3143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Социальные сети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64306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Работает все по той же схеме, что и в предыдущем случае. В этом случае юзер опять получает сообщение от админа сети, что кто-то желает подружиться или что необходимо обновить аккаунт. Пользователь переходит по ссылке на мошеннический ресурс идентичный с оригиналом. После чего юзер вводит данные, которые отправляются злоумышленникам, а сам юзер заходит на официальный ресурс.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Злоумышленники могут и не вписывать в сообщение требование вводить логин и пароль, а сообщение может быть идентично оригинальному, кроме ссылки. Здесь необходимо внимательно просматривать, куда совершается переход, поскольку мошенники могут создавать названия доменов похожими на оригинал.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Онлайн-игры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64306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Во многих бесплатных онлайн-играх разработчики просят денег за улучшение своего героя. А где деньги, там и злоумышленники. В данном случае цель мошенников украсть героя со всеми его доспехами и умениями, чтобы потом продать.</a:t>
            </a:r>
          </a:p>
        </p:txBody>
      </p:sp>
      <p:pic>
        <p:nvPicPr>
          <p:cNvPr id="25603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3357563"/>
            <a:ext cx="6496050" cy="30003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Онлайн-игры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643063"/>
            <a:ext cx="7246937" cy="5018087"/>
          </a:xfrm>
        </p:spPr>
        <p:txBody>
          <a:bodyPr>
            <a:normAutofit fontScale="92500"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latin typeface="Benguiat" pitchFamily="2" charset="0"/>
              </a:rPr>
              <a:t>В данном случае, как и в предыдущих, злоумышленники переманивают </a:t>
            </a:r>
            <a:r>
              <a:rPr lang="ru-RU" sz="2000" dirty="0" err="1" smtClean="0">
                <a:latin typeface="Benguiat" pitchFamily="2" charset="0"/>
              </a:rPr>
              <a:t>юзеров</a:t>
            </a:r>
            <a:r>
              <a:rPr lang="ru-RU" sz="2000" dirty="0" smtClean="0">
                <a:latin typeface="Benguiat" pitchFamily="2" charset="0"/>
              </a:rPr>
              <a:t> на свой ресурс. Как и в предыдущих случаях, адрес мошеннического ресурса может быть очень похожим на оригинальный.</a:t>
            </a:r>
            <a:br>
              <a:rPr lang="ru-RU" sz="2000" dirty="0" smtClean="0">
                <a:latin typeface="Benguiat" pitchFamily="2" charset="0"/>
              </a:rPr>
            </a:br>
            <a:r>
              <a:rPr lang="ru-RU" sz="2000" dirty="0" smtClean="0">
                <a:latin typeface="Benguiat" pitchFamily="2" charset="0"/>
              </a:rPr>
              <a:t>Только очень внимательный </a:t>
            </a:r>
            <a:r>
              <a:rPr lang="ru-RU" sz="2000" dirty="0" err="1" smtClean="0">
                <a:latin typeface="Benguiat" pitchFamily="2" charset="0"/>
              </a:rPr>
              <a:t>юзер</a:t>
            </a:r>
            <a:r>
              <a:rPr lang="ru-RU" sz="2000" dirty="0" smtClean="0">
                <a:latin typeface="Benguiat" pitchFamily="2" charset="0"/>
              </a:rPr>
              <a:t> сможет заметить несовпадение адреса. Однако, существует один момент, по которому можно понять, что сообщение от мошенников – </a:t>
            </a:r>
            <a:r>
              <a:rPr lang="ru-RU" sz="2000" dirty="0" err="1" smtClean="0">
                <a:latin typeface="Benguiat" pitchFamily="2" charset="0"/>
              </a:rPr>
              <a:t>админы</a:t>
            </a:r>
            <a:r>
              <a:rPr lang="ru-RU" sz="2000" dirty="0" smtClean="0">
                <a:latin typeface="Benguiat" pitchFamily="2" charset="0"/>
              </a:rPr>
              <a:t> игровых систем не рассылают предложения ввести учетные данные.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latin typeface="Benguiat" pitchFamily="2" charset="0"/>
              </a:rPr>
              <a:t>Для привлечения внимания </a:t>
            </a:r>
            <a:r>
              <a:rPr lang="ru-RU" sz="2000" dirty="0" err="1" smtClean="0">
                <a:latin typeface="Benguiat" pitchFamily="2" charset="0"/>
              </a:rPr>
              <a:t>юзера</a:t>
            </a:r>
            <a:r>
              <a:rPr lang="ru-RU" sz="2000" dirty="0" smtClean="0">
                <a:latin typeface="Benguiat" pitchFamily="2" charset="0"/>
              </a:rPr>
              <a:t>, злоумышленники выдумывают различные предлоги, но только по переходу по ссылке. Выполнив это, </a:t>
            </a:r>
            <a:r>
              <a:rPr lang="ru-RU" sz="2000" dirty="0" err="1" smtClean="0">
                <a:latin typeface="Benguiat" pitchFamily="2" charset="0"/>
              </a:rPr>
              <a:t>юзер</a:t>
            </a:r>
            <a:r>
              <a:rPr lang="ru-RU" sz="2000" dirty="0" smtClean="0">
                <a:latin typeface="Benguiat" pitchFamily="2" charset="0"/>
              </a:rPr>
              <a:t> заходит на поддельный ресурс, с помощью которого злоумышленники пытаются украсть героя пользователя. Кроме того, этот сайт может содержать </a:t>
            </a:r>
            <a:r>
              <a:rPr lang="ru-RU" sz="2000" dirty="0" err="1" smtClean="0">
                <a:latin typeface="Benguiat" pitchFamily="2" charset="0"/>
              </a:rPr>
              <a:t>эксплойты</a:t>
            </a:r>
            <a:r>
              <a:rPr lang="ru-RU" sz="2000" dirty="0" smtClean="0">
                <a:latin typeface="Benguiat" pitchFamily="2" charset="0"/>
              </a:rPr>
              <a:t> (вредоносные программы), которые запускают на ПК вредоносные утилиты.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Сообщения о выигрыше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64306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В сообщении будет указывать, что пользователь выиграл в лотерею или т.п., и необходимо оплатить перевод выигрыша или позвонить по телефону, что мошенникам и нужно.</a:t>
            </a:r>
          </a:p>
        </p:txBody>
      </p:sp>
      <p:pic>
        <p:nvPicPr>
          <p:cNvPr id="27651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3071813"/>
            <a:ext cx="4357688" cy="34337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Другие распространенные виды мошенничества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571625"/>
            <a:ext cx="7246937" cy="50180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Также могут поступать письма от благотворительных организаций для нуждающихся. Здесь может быть два варианта. В первом случае в письме указана неправдивая информация, в во втором организации могут быть настоящие, а счета мошеннические.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Стоит помнить, что такие организации не занимают сбором денег подобным образом. Если появилось желание помочь, тогда нужно перейти на официальный ресурс организации и выяснить, куда можно перечислить деньги.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Кроме того, не стоит обращать внимания на сообщения, в которых просят отослать СМС на номер. Также могут приходить письма с ссылками на интернет-ресурсы с отправкой СМС. В любом случае, отправив деньги, никаких услуг предоставляться не будет.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Правила безопасности </a:t>
            </a:r>
            <a:br>
              <a:rPr lang="ru-RU" sz="4000" b="1" smtClean="0">
                <a:latin typeface="Benguiat"/>
              </a:rPr>
            </a:br>
            <a:r>
              <a:rPr lang="ru-RU" sz="4000" b="1" smtClean="0">
                <a:latin typeface="Benguiat"/>
              </a:rPr>
              <a:t>в Интернете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571625"/>
            <a:ext cx="7246937" cy="50180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Всегда при посещении интернета необходимо пользоваться антивирусником. Он должен быть современным, постоянно обновляться и предоставлять надежную блокировку угроз.</a:t>
            </a:r>
          </a:p>
        </p:txBody>
      </p:sp>
      <p:pic>
        <p:nvPicPr>
          <p:cNvPr id="29699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2857500"/>
            <a:ext cx="4643437" cy="36306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Правила безопасности </a:t>
            </a:r>
            <a:br>
              <a:rPr lang="ru-RU" sz="4000" b="1" smtClean="0">
                <a:latin typeface="Benguiat"/>
              </a:rPr>
            </a:br>
            <a:r>
              <a:rPr lang="ru-RU" sz="4000" b="1" smtClean="0">
                <a:latin typeface="Benguiat"/>
              </a:rPr>
              <a:t>в Интернете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571625"/>
            <a:ext cx="7246937" cy="50180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Кроме того, не рекомендуется оставлять свои данные в сети, поскольку их могут собирать роботы злоумышленников, а потом применять их в собственных целях.</a:t>
            </a:r>
          </a:p>
        </p:txBody>
      </p:sp>
      <p:pic>
        <p:nvPicPr>
          <p:cNvPr id="30723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3071813"/>
            <a:ext cx="5143500" cy="33464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Правила безопасности </a:t>
            </a:r>
            <a:br>
              <a:rPr lang="ru-RU" sz="4000" b="1" smtClean="0">
                <a:latin typeface="Benguiat"/>
              </a:rPr>
            </a:br>
            <a:r>
              <a:rPr lang="ru-RU" sz="4000" b="1" smtClean="0">
                <a:latin typeface="Benguiat"/>
              </a:rPr>
              <a:t>в Интернете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571625"/>
            <a:ext cx="7246937" cy="50180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Помимо этого, не рекомендуется ничего скачивать со случайных ресурсов, поскольку есть вероятность того, что при загрузке нужной программы на ПК попадет вредоносное ПО.</a:t>
            </a:r>
          </a:p>
        </p:txBody>
      </p:sp>
      <p:pic>
        <p:nvPicPr>
          <p:cNvPr id="31747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0313" y="2857500"/>
            <a:ext cx="3775075" cy="37750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Правила безопасности </a:t>
            </a:r>
            <a:br>
              <a:rPr lang="ru-RU" sz="4000" b="1" smtClean="0">
                <a:latin typeface="Benguiat"/>
              </a:rPr>
            </a:br>
            <a:r>
              <a:rPr lang="ru-RU" sz="4000" b="1" smtClean="0">
                <a:latin typeface="Benguiat"/>
              </a:rPr>
              <a:t>в Интернете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571625"/>
            <a:ext cx="7246937" cy="50180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Также не стоит открывать письма, если есть небольшие сомнения в добросовестности адресата. Возможно в таком сообщении будет находиться вредоносная программа.</a:t>
            </a:r>
          </a:p>
        </p:txBody>
      </p:sp>
      <p:pic>
        <p:nvPicPr>
          <p:cNvPr id="32771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2928938"/>
            <a:ext cx="5143500" cy="3454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3200" b="1" smtClean="0">
                <a:latin typeface="Benguiat"/>
              </a:rPr>
              <a:t>Как защититься от мошенничества в сети Интернет?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83991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Практически с создания глобальной сети в нем появилось мошенничество. Ежегодно злоумышленники выдумывают новые приемы для обмана пользователей сети. Ниже будут рассмотрены разные виды мошенничества, которые можно встретить в сети.</a:t>
            </a:r>
          </a:p>
        </p:txBody>
      </p:sp>
      <p:pic>
        <p:nvPicPr>
          <p:cNvPr id="15363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3857625"/>
            <a:ext cx="4279900" cy="25384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Правила безопасности </a:t>
            </a:r>
            <a:br>
              <a:rPr lang="ru-RU" sz="4000" b="1" smtClean="0">
                <a:latin typeface="Benguiat"/>
              </a:rPr>
            </a:br>
            <a:r>
              <a:rPr lang="ru-RU" sz="4000" b="1" smtClean="0">
                <a:latin typeface="Benguiat"/>
              </a:rPr>
              <a:t>в Интернете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64306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Кроме того, не рекомендуется отзываться на предложения получить легкие деньги. Если это сделать, можно не только потерять деньги, но и оказаться замешанным в преступных махинациях.</a:t>
            </a:r>
          </a:p>
        </p:txBody>
      </p:sp>
      <p:pic>
        <p:nvPicPr>
          <p:cNvPr id="33795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3214688"/>
            <a:ext cx="7143750" cy="31210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Вывод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83991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Искоренить мошенничество почти невозможно. Попасться в руки злоумышленников можно в сети очень легко. Они подстерегают юзеров в соцсетях, на разных сервисах и электронной почте. Ежегодно злоумышленники выдумывают все более изощренные способы выманить у людей деньги, но основная схема обмана остается прежней.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Пользователь способен самостоятельно обезопасить свою жизнь в глобальной сети.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Надеемся, что наша информация может помочь избежать попадания в ловушки злоумышленников.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b="1" smtClean="0">
                <a:latin typeface="Benguiat"/>
              </a:rPr>
              <a:t>Спасибо за внимание!</a:t>
            </a:r>
          </a:p>
        </p:txBody>
      </p:sp>
      <p:pic>
        <p:nvPicPr>
          <p:cNvPr id="35842" name="Содержимое 4" descr="Для-чего-нужен-интернет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071688"/>
            <a:ext cx="5500688" cy="38211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3200" smtClean="0">
                <a:latin typeface="Benguiat"/>
              </a:rPr>
              <a:t>Как защититься от мошенничества в сети Интернет?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2000250"/>
            <a:ext cx="7246937" cy="5018088"/>
          </a:xfrm>
        </p:spPr>
        <p:txBody>
          <a:bodyPr>
            <a:norm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latin typeface="Benguiat" pitchFamily="2" charset="0"/>
              </a:rPr>
              <a:t>Отличаются мошенники от вирусов и всех остальных </a:t>
            </a:r>
            <a:r>
              <a:rPr lang="ru-RU" sz="2000" dirty="0" err="1" smtClean="0">
                <a:latin typeface="Benguiat" pitchFamily="2" charset="0"/>
              </a:rPr>
              <a:t>вредоносов</a:t>
            </a:r>
            <a:r>
              <a:rPr lang="ru-RU" sz="2000" dirty="0" smtClean="0">
                <a:latin typeface="Benguiat" pitchFamily="2" charset="0"/>
              </a:rPr>
              <a:t> тем, что им не требуется компьютер, а нужен человек со своими слабостями. Получается так, что ни одна утилита не сможет помочь пользователю, но при этом он сам способен обеспечивать свою безопасность.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000" b="1" u="sng" dirty="0" err="1" smtClean="0">
                <a:latin typeface="Benguiat" pitchFamily="2" charset="0"/>
              </a:rPr>
              <a:t>Ути́ли́та</a:t>
            </a:r>
            <a:r>
              <a:rPr lang="ru-RU" sz="2000" dirty="0" smtClean="0">
                <a:latin typeface="Benguiat" pitchFamily="2" charset="0"/>
              </a:rPr>
              <a:t> (англ. </a:t>
            </a:r>
            <a:r>
              <a:rPr lang="ru-RU" sz="2000" dirty="0" err="1" smtClean="0">
                <a:latin typeface="Benguiat" pitchFamily="2" charset="0"/>
              </a:rPr>
              <a:t>utility</a:t>
            </a:r>
            <a:r>
              <a:rPr lang="ru-RU" sz="2000" dirty="0" smtClean="0">
                <a:latin typeface="Benguiat" pitchFamily="2" charset="0"/>
              </a:rPr>
              <a:t>) — вспомогательная компьютерная программа в составе общего программного обеспечения для выполнения специализированных типовых задач, связанных с работой оборудования и операционной системы.</a:t>
            </a:r>
          </a:p>
          <a:p>
            <a:pPr marL="320040" indent="-320040" algn="just" fontAlgn="auto">
              <a:lnSpc>
                <a:spcPct val="80000"/>
              </a:lnSpc>
              <a:spcAft>
                <a:spcPts val="0"/>
              </a:spcAft>
              <a:buFont typeface="Wingdings"/>
              <a:buNone/>
              <a:defRPr/>
            </a:pP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Фишинг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83991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b="1" smtClean="0">
                <a:latin typeface="Benguiat"/>
              </a:rPr>
              <a:t>Фи́шинг</a:t>
            </a:r>
            <a:r>
              <a:rPr lang="ru-RU" sz="2000" smtClean="0">
                <a:latin typeface="Benguiat"/>
              </a:rPr>
              <a:t> — вид интернет-мошенничества, целью которого является получение доступа к конфиденциальным данным пользователей — логинам и паролям.</a:t>
            </a:r>
          </a:p>
        </p:txBody>
      </p:sp>
      <p:pic>
        <p:nvPicPr>
          <p:cNvPr id="17411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00375" y="2928938"/>
            <a:ext cx="3429000" cy="3657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Фишинг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83991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Фишинговыми письмами могут быть сообщения от специалистов платежных систем, провайдеров, из соцсетей и другого, которые предназначены для провоцирования пользователя на переход по поддельной ссылке, чтобы личная информация попала в руки злоумышленников.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В большинстве случаев встречается банковский фишинг, целью которого является счет в банке или аккаунт в платежной системе. Украв учетные данные, злоумышленники смогут легко снять деньги со счета.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Фишинг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1643063"/>
            <a:ext cx="7246938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Злоумышленники научились подделывать документацию от всевозможных организаций. Здесь они применяют официальные логотипы организаций и стиль их документов. В большинстве случаев юзеру предлагается перейти по ссылке и ввести свои данные. Сделав это, пользователь переходит на мошеннический ресурс, который ничем не отличается от оригинала, и вводит все данные своей учетной записи.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Затем мошенники получают информацию, а пользователь переходит на официальный ресурс организации. Поэтому даже не вводя никаких данных, на компьютер попадает утилита, которая способна украсть всю необходимую информацию.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Как узнать фишинговое сообщение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64306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Здесь можно отметить пару вариантов. В первом случае приходит письмо от какой-то организации, но при этом пользователь не пользуется услугами этого сайта. Можно сделать вывод, что письмо мошенническое, и его необходимо удалить.</a:t>
            </a:r>
          </a:p>
        </p:txBody>
      </p:sp>
      <p:pic>
        <p:nvPicPr>
          <p:cNvPr id="20483" name="Picture 11" descr="j020558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3429000"/>
            <a:ext cx="6929437" cy="28829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Как узнать фишинговое сообщение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1839913"/>
            <a:ext cx="7246937" cy="5018087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Во втором случае пользователь может пользоваться услугами данной организации. Здесь требуется очень внимательно прочитать письмо. Если в нем есть просьба ввести учетные данные, значит сообщение прислали мошенники. Добросовестные организации никогда не требуют авторизоваться через ссылку в сообщении. Логин и пароль в них используется только для входа в свой аккаунт.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Кроме того, можно просто навести курсор на ссылку, и внизу высветится настоящий адрес ресурс, куда будет совершаться переход. Здесь требуется обратить внимание на адрес, который расположен перед первым слешем. Именно он указывает место рассылки (</a:t>
            </a:r>
            <a:r>
              <a:rPr lang="en-US" sz="2000" b="1" smtClean="0">
                <a:latin typeface="Benguiat"/>
              </a:rPr>
              <a:t>computerologia.ru</a:t>
            </a:r>
            <a:r>
              <a:rPr lang="en-US" sz="2000" smtClean="0">
                <a:latin typeface="Benguiat"/>
              </a:rPr>
              <a:t>/kak-zashhitit/syaot-mos</a:t>
            </a:r>
            <a:r>
              <a:rPr lang="ru-RU" sz="2000" smtClean="0">
                <a:latin typeface="Benguiat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384300"/>
          </a:xfrm>
        </p:spPr>
        <p:txBody>
          <a:bodyPr/>
          <a:lstStyle/>
          <a:p>
            <a:pPr algn="ctr"/>
            <a:r>
              <a:rPr lang="ru-RU" sz="4000" b="1" smtClean="0">
                <a:latin typeface="Benguiat"/>
              </a:rPr>
              <a:t>Как узнать фишинговое сообщение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2143125"/>
            <a:ext cx="7246937" cy="501808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Если есть какие-то сомнения, тогда можно самостоятельно перейти на ресурс организации, о которой пришло письмо, при этом не пользуясь ссылкой. Это может стать гарантией обхода мошеннического ресурс.</a:t>
            </a:r>
          </a:p>
          <a:p>
            <a:pPr marL="0" indent="0" algn="just">
              <a:spcBef>
                <a:spcPct val="0"/>
              </a:spcBef>
              <a:buFont typeface="Wingdings" pitchFamily="2" charset="2"/>
              <a:buNone/>
            </a:pPr>
            <a:r>
              <a:rPr lang="ru-RU" sz="2000" smtClean="0">
                <a:latin typeface="Benguiat"/>
              </a:rPr>
              <a:t>Но мошенников может интересовать не только банковские счета и учетные записи платежных систем. Иногда им требуется персональная информация юзера для различных сервисов.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453</TotalTime>
  <Words>1025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39" baseType="lpstr">
      <vt:lpstr>Tahoma</vt:lpstr>
      <vt:lpstr>Arial</vt:lpstr>
      <vt:lpstr>Calibri</vt:lpstr>
      <vt:lpstr>Wingdings</vt:lpstr>
      <vt:lpstr>Wingdings 2</vt:lpstr>
      <vt:lpstr>Tw Cen MT</vt:lpstr>
      <vt:lpstr>Blackadder ITC</vt:lpstr>
      <vt:lpstr>Benguiat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Слайд 1</vt:lpstr>
      <vt:lpstr>Как защититься от мошенничества в сети Интернет?</vt:lpstr>
      <vt:lpstr>Как защититься от мошенничества в сети Интернет?</vt:lpstr>
      <vt:lpstr>Фишинг</vt:lpstr>
      <vt:lpstr>Фишинг</vt:lpstr>
      <vt:lpstr>Фишинг</vt:lpstr>
      <vt:lpstr>Как узнать фишинговое сообщение</vt:lpstr>
      <vt:lpstr>Как узнать фишинговое сообщение</vt:lpstr>
      <vt:lpstr>Как узнать фишинговое сообщение</vt:lpstr>
      <vt:lpstr>Социальные сети</vt:lpstr>
      <vt:lpstr>Социальные сети</vt:lpstr>
      <vt:lpstr>Онлайн-игры</vt:lpstr>
      <vt:lpstr>Онлайн-игры</vt:lpstr>
      <vt:lpstr>Сообщения о выигрыше</vt:lpstr>
      <vt:lpstr>Другие распространенные виды мошенничества</vt:lpstr>
      <vt:lpstr>Правила безопасности  в Интернете</vt:lpstr>
      <vt:lpstr>Правила безопасности  в Интернете</vt:lpstr>
      <vt:lpstr>Правила безопасности  в Интернете</vt:lpstr>
      <vt:lpstr>Правила безопасности  в Интернете</vt:lpstr>
      <vt:lpstr>Правила безопасности  в Интернете</vt:lpstr>
      <vt:lpstr>Вывод</vt:lpstr>
      <vt:lpstr>Спасибо за внимание!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чего нужен Интернет</dc:title>
  <dc:creator>викуся Д</dc:creator>
  <cp:lastModifiedBy>Галина</cp:lastModifiedBy>
  <cp:revision>101</cp:revision>
  <dcterms:created xsi:type="dcterms:W3CDTF">2012-11-24T20:08:18Z</dcterms:created>
  <dcterms:modified xsi:type="dcterms:W3CDTF">2018-06-14T07:59:14Z</dcterms:modified>
</cp:coreProperties>
</file>