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3E7C3-F068-4318-B95F-670B1DCB19E6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70ED-0B4B-45DE-9059-5169F37D0C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2016-10-21T10:45:29Z</dcterms:created>
  <dcterms:modified xsi:type="dcterms:W3CDTF">2016-10-21T10:52:42Z</dcterms:modified>
</cp:coreProperties>
</file>