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1" r:id="rId3"/>
    <p:sldId id="262" r:id="rId4"/>
    <p:sldId id="259" r:id="rId5"/>
    <p:sldId id="260" r:id="rId6"/>
    <p:sldId id="257" r:id="rId7"/>
    <p:sldId id="264" r:id="rId8"/>
    <p:sldId id="263" r:id="rId9"/>
    <p:sldId id="266" r:id="rId10"/>
    <p:sldId id="267" r:id="rId11"/>
    <p:sldId id="269" r:id="rId12"/>
    <p:sldId id="270" r:id="rId13"/>
    <p:sldId id="271" r:id="rId14"/>
    <p:sldId id="272" r:id="rId15"/>
    <p:sldId id="268" r:id="rId16"/>
    <p:sldId id="273" r:id="rId17"/>
    <p:sldId id="274" r:id="rId18"/>
    <p:sldId id="275" r:id="rId19"/>
    <p:sldId id="276" r:id="rId20"/>
    <p:sldId id="281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5429" autoAdjust="0"/>
  </p:normalViewPr>
  <p:slideViewPr>
    <p:cSldViewPr>
      <p:cViewPr varScale="1">
        <p:scale>
          <a:sx n="112" d="100"/>
          <a:sy n="112" d="100"/>
        </p:scale>
        <p:origin x="-15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952E5-B274-4C10-8606-688461CEDBF0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E2129-6B91-4677-A35A-497BE8970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141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E2129-6B91-4677-A35A-497BE8970F6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35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196752"/>
            <a:ext cx="7200800" cy="2304256"/>
          </a:xfrm>
          <a:prstGeom prst="flowChartAlternateProcess">
            <a:avLst/>
          </a:prstGeo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chemeClr val="accent6">
                    <a:lumMod val="75000"/>
                  </a:schemeClr>
                </a:solidFill>
              </a:rPr>
              <a:t>Проект «От семечка до семечка»</a:t>
            </a:r>
            <a:endParaRPr lang="ru-RU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4149080"/>
            <a:ext cx="6400800" cy="1752600"/>
          </a:xfrm>
          <a:prstGeom prst="flowChartAlternateProcess">
            <a:avLst/>
          </a:prstGeom>
          <a:solidFill>
            <a:srgbClr val="FFFF00"/>
          </a:solidFill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Для детей старшего дошкольного возраста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Воспитатель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Сезик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Ольга Михайловна</a:t>
            </a:r>
          </a:p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МДОУ Детский сад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о.в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. №17</a:t>
            </a:r>
          </a:p>
          <a:p>
            <a:pPr algn="r"/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0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5544616" cy="1143000"/>
          </a:xfrm>
          <a:prstGeom prst="flowChartAlternateProcess">
            <a:avLst/>
          </a:prstGeom>
          <a:solidFill>
            <a:srgbClr val="FFFF00"/>
          </a:solidFill>
        </p:spPr>
        <p:txBody>
          <a:bodyPr/>
          <a:lstStyle/>
          <a:p>
            <a:r>
              <a:rPr lang="ru-RU" dirty="0" smtClean="0"/>
              <a:t>Опыты с водой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53173"/>
            <a:ext cx="4038600" cy="3420017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2856"/>
            <a:ext cx="4038600" cy="3456384"/>
          </a:xfrm>
        </p:spPr>
      </p:pic>
    </p:spTree>
    <p:extLst>
      <p:ext uri="{BB962C8B-B14F-4D97-AF65-F5344CB8AC3E}">
        <p14:creationId xmlns:p14="http://schemas.microsoft.com/office/powerpoint/2010/main" val="72567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5472608" cy="1143000"/>
          </a:xfrm>
          <a:prstGeom prst="flowChartAlternateProcess">
            <a:avLst/>
          </a:prstGeom>
          <a:solidFill>
            <a:srgbClr val="FFFF00"/>
          </a:solidFill>
        </p:spPr>
        <p:txBody>
          <a:bodyPr/>
          <a:lstStyle/>
          <a:p>
            <a:r>
              <a:rPr lang="ru-RU" dirty="0" smtClean="0"/>
              <a:t>Волшебная пена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95225"/>
            <a:ext cx="4038600" cy="333591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74176"/>
            <a:ext cx="4038600" cy="3378011"/>
          </a:xfrm>
        </p:spPr>
      </p:pic>
    </p:spTree>
    <p:extLst>
      <p:ext uri="{BB962C8B-B14F-4D97-AF65-F5344CB8AC3E}">
        <p14:creationId xmlns:p14="http://schemas.microsoft.com/office/powerpoint/2010/main" val="203311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8640"/>
            <a:ext cx="4680520" cy="3168352"/>
          </a:xfrm>
        </p:spPr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prstGeom prst="flowChartAlternateProcess">
            <a:avLst/>
          </a:prstGeom>
          <a:solidFill>
            <a:srgbClr val="FFFF00"/>
          </a:solidFill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Ребята с удовольствием учились правильно ухаживать за растениями, поливали, рыхлили, убирали сорняки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01008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82299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3" y="0"/>
            <a:ext cx="5148064" cy="38610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35658"/>
            <a:ext cx="5292080" cy="4022341"/>
          </a:xfrm>
        </p:spPr>
      </p:pic>
    </p:spTree>
    <p:extLst>
      <p:ext uri="{BB962C8B-B14F-4D97-AF65-F5344CB8AC3E}">
        <p14:creationId xmlns:p14="http://schemas.microsoft.com/office/powerpoint/2010/main" val="94964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860032" cy="36450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96952"/>
            <a:ext cx="4956042" cy="3717031"/>
          </a:xfrm>
        </p:spPr>
      </p:pic>
    </p:spTree>
    <p:extLst>
      <p:ext uri="{BB962C8B-B14F-4D97-AF65-F5344CB8AC3E}">
        <p14:creationId xmlns:p14="http://schemas.microsoft.com/office/powerpoint/2010/main" val="22877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  <a:prstGeom prst="flowChartAlternateProcess">
            <a:avLst/>
          </a:prstGeom>
          <a:solidFill>
            <a:srgbClr val="FFFF00"/>
          </a:solidFill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Делали аппликации, рисовали цветы, радовались сами и доставляли своими работами удовольствие другим. </a:t>
            </a:r>
            <a:r>
              <a:rPr lang="ru-RU" sz="2400" b="1" dirty="0">
                <a:ea typeface="Times New Roman"/>
                <a:cs typeface="Times New Roman"/>
              </a:rPr>
              <a:t/>
            </a:r>
            <a:br>
              <a:rPr lang="ru-RU" sz="2400" b="1" dirty="0">
                <a:ea typeface="Times New Roman"/>
                <a:cs typeface="Times New Roman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2204863"/>
            <a:ext cx="4278626" cy="320896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4230389" cy="3172791"/>
          </a:xfrm>
        </p:spPr>
      </p:pic>
    </p:spTree>
    <p:extLst>
      <p:ext uri="{BB962C8B-B14F-4D97-AF65-F5344CB8AC3E}">
        <p14:creationId xmlns:p14="http://schemas.microsoft.com/office/powerpoint/2010/main" val="118946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256584" cy="1143000"/>
          </a:xfrm>
          <a:prstGeom prst="flowChartAlternateProcess">
            <a:avLst/>
          </a:prstGeom>
          <a:solidFill>
            <a:srgbClr val="FFFF00"/>
          </a:solidFill>
        </p:spPr>
        <p:txBody>
          <a:bodyPr/>
          <a:lstStyle/>
          <a:p>
            <a:r>
              <a:rPr lang="ru-RU" dirty="0" smtClean="0"/>
              <a:t>«Живая клумба»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6768752" cy="4824536"/>
          </a:xfrm>
        </p:spPr>
      </p:pic>
    </p:spTree>
    <p:extLst>
      <p:ext uri="{BB962C8B-B14F-4D97-AF65-F5344CB8AC3E}">
        <p14:creationId xmlns:p14="http://schemas.microsoft.com/office/powerpoint/2010/main" val="188698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5760640" cy="1143000"/>
          </a:xfrm>
          <a:prstGeom prst="flowChartAlternateProcess">
            <a:avLst/>
          </a:prstGeo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Подготовили цветочные клумбы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70306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99592" y="476672"/>
            <a:ext cx="7488832" cy="1080120"/>
          </a:xfrm>
          <a:prstGeom prst="flowChartAlternateProcess">
            <a:avLst/>
          </a:prstGeo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Посадили мы цветы небывалой красоты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40"/>
            <a:ext cx="4038600" cy="3388816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8840"/>
            <a:ext cx="4038600" cy="3388816"/>
          </a:xfrm>
        </p:spPr>
      </p:pic>
    </p:spTree>
    <p:extLst>
      <p:ext uri="{BB962C8B-B14F-4D97-AF65-F5344CB8AC3E}">
        <p14:creationId xmlns:p14="http://schemas.microsoft.com/office/powerpoint/2010/main" val="256273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320480" cy="32403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18933"/>
            <a:ext cx="4464496" cy="3350427"/>
          </a:xfrm>
        </p:spPr>
      </p:pic>
    </p:spTree>
    <p:extLst>
      <p:ext uri="{BB962C8B-B14F-4D97-AF65-F5344CB8AC3E}">
        <p14:creationId xmlns:p14="http://schemas.microsoft.com/office/powerpoint/2010/main" val="180633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366125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344816" cy="1152128"/>
          </a:xfrm>
          <a:prstGeom prst="flowChartAlternateProcess">
            <a:avLst/>
          </a:prstGeo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Высадили рассаду цветов возле памятника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4176464" cy="33168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40968"/>
            <a:ext cx="4362813" cy="3472821"/>
          </a:xfrm>
        </p:spPr>
      </p:pic>
    </p:spTree>
    <p:extLst>
      <p:ext uri="{BB962C8B-B14F-4D97-AF65-F5344CB8AC3E}">
        <p14:creationId xmlns:p14="http://schemas.microsoft.com/office/powerpoint/2010/main" val="42714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480720" cy="1152128"/>
          </a:xfrm>
          <a:prstGeom prst="flowChartAlternateProcess">
            <a:avLst/>
          </a:prstGeom>
          <a:solidFill>
            <a:srgbClr val="FFFF00"/>
          </a:solidFill>
        </p:spPr>
        <p:txBody>
          <a:bodyPr/>
          <a:lstStyle/>
          <a:p>
            <a:r>
              <a:rPr lang="ru-RU" dirty="0" smtClean="0"/>
              <a:t>Ярмарка цветов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4383906" cy="3600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46" y="3140968"/>
            <a:ext cx="4264142" cy="3502040"/>
          </a:xfrm>
        </p:spPr>
      </p:pic>
    </p:spTree>
    <p:extLst>
      <p:ext uri="{BB962C8B-B14F-4D97-AF65-F5344CB8AC3E}">
        <p14:creationId xmlns:p14="http://schemas.microsoft.com/office/powerpoint/2010/main" val="347167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73" y="3140968"/>
            <a:ext cx="4704523" cy="352839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9" y="188640"/>
            <a:ext cx="4704523" cy="3528392"/>
          </a:xfrm>
        </p:spPr>
      </p:pic>
    </p:spTree>
    <p:extLst>
      <p:ext uri="{BB962C8B-B14F-4D97-AF65-F5344CB8AC3E}">
        <p14:creationId xmlns:p14="http://schemas.microsoft.com/office/powerpoint/2010/main" val="275056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flowChartAlternateProcess">
            <a:avLst/>
          </a:prstGeo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На вырученные деньги от продажи цветов на ярмарке купили сладости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4536504" cy="331698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63" y="3140968"/>
            <a:ext cx="4704522" cy="3528392"/>
          </a:xfrm>
        </p:spPr>
      </p:pic>
    </p:spTree>
    <p:extLst>
      <p:ext uri="{BB962C8B-B14F-4D97-AF65-F5344CB8AC3E}">
        <p14:creationId xmlns:p14="http://schemas.microsoft.com/office/powerpoint/2010/main" val="38499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25645"/>
          </a:xfrm>
        </p:spPr>
      </p:pic>
    </p:spTree>
    <p:extLst>
      <p:ext uri="{BB962C8B-B14F-4D97-AF65-F5344CB8AC3E}">
        <p14:creationId xmlns:p14="http://schemas.microsoft.com/office/powerpoint/2010/main" val="316240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5760640" cy="1080120"/>
          </a:xfrm>
          <a:prstGeom prst="flowChartAlternateProcess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dirty="0" smtClean="0"/>
              <a:t>«Сладкий вечер»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6" y="1556792"/>
            <a:ext cx="4374718" cy="374885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068960"/>
            <a:ext cx="4752528" cy="3605014"/>
          </a:xfrm>
        </p:spPr>
      </p:pic>
    </p:spTree>
    <p:extLst>
      <p:ext uri="{BB962C8B-B14F-4D97-AF65-F5344CB8AC3E}">
        <p14:creationId xmlns:p14="http://schemas.microsoft.com/office/powerpoint/2010/main" val="203465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840760" cy="864096"/>
          </a:xfrm>
          <a:prstGeom prst="flowChartAlternateProcess">
            <a:avLst/>
          </a:prstGeom>
          <a:solidFill>
            <a:srgbClr val="FFFF00"/>
          </a:solidFill>
        </p:spPr>
        <p:txBody>
          <a:bodyPr/>
          <a:lstStyle/>
          <a:p>
            <a:r>
              <a:rPr lang="ru-RU" dirty="0" smtClean="0"/>
              <a:t>Семья Прокопьевых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850208" cy="5133611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864744" cy="5152992"/>
          </a:xfrm>
        </p:spPr>
      </p:pic>
    </p:spTree>
    <p:extLst>
      <p:ext uri="{BB962C8B-B14F-4D97-AF65-F5344CB8AC3E}">
        <p14:creationId xmlns:p14="http://schemas.microsoft.com/office/powerpoint/2010/main" val="35372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68638"/>
            <a:ext cx="4824536" cy="353377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45" y="142115"/>
            <a:ext cx="5170471" cy="3960440"/>
          </a:xfrm>
        </p:spPr>
      </p:pic>
    </p:spTree>
    <p:extLst>
      <p:ext uri="{BB962C8B-B14F-4D97-AF65-F5344CB8AC3E}">
        <p14:creationId xmlns:p14="http://schemas.microsoft.com/office/powerpoint/2010/main" val="2194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480720" cy="1080120"/>
          </a:xfrm>
          <a:prstGeom prst="flowChartAlternateProcess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dirty="0" smtClean="0"/>
              <a:t>Семья </a:t>
            </a:r>
            <a:r>
              <a:rPr lang="ru-RU" dirty="0" err="1" smtClean="0"/>
              <a:t>Чернояровых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01008"/>
            <a:ext cx="4326632" cy="324497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628800"/>
            <a:ext cx="4416491" cy="3312368"/>
          </a:xfrm>
        </p:spPr>
      </p:pic>
    </p:spTree>
    <p:extLst>
      <p:ext uri="{BB962C8B-B14F-4D97-AF65-F5344CB8AC3E}">
        <p14:creationId xmlns:p14="http://schemas.microsoft.com/office/powerpoint/2010/main" val="18228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" y="1916832"/>
            <a:ext cx="4710443" cy="37444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484784"/>
            <a:ext cx="3850208" cy="5249026"/>
          </a:xfrm>
        </p:spPr>
      </p:pic>
    </p:spTree>
    <p:extLst>
      <p:ext uri="{BB962C8B-B14F-4D97-AF65-F5344CB8AC3E}">
        <p14:creationId xmlns:p14="http://schemas.microsoft.com/office/powerpoint/2010/main" val="377688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13576" cy="194421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000" dirty="0" smtClean="0"/>
              <a:t>Мы посадим тут цветы небывалой красоты.</a:t>
            </a:r>
            <a:br>
              <a:rPr lang="ru-RU" sz="2000" dirty="0" smtClean="0"/>
            </a:br>
            <a:r>
              <a:rPr lang="ru-RU" sz="2000" dirty="0" smtClean="0"/>
              <a:t>Все цветочки разные – белые и красные,</a:t>
            </a:r>
            <a:br>
              <a:rPr lang="ru-RU" sz="2000" dirty="0" smtClean="0"/>
            </a:br>
            <a:r>
              <a:rPr lang="ru-RU" sz="2000" dirty="0" smtClean="0"/>
              <a:t>Жёлтые и синие – все цветы красивые.</a:t>
            </a:r>
            <a:br>
              <a:rPr lang="ru-RU" sz="2000" dirty="0" smtClean="0"/>
            </a:br>
            <a:r>
              <a:rPr lang="ru-RU" sz="2000" dirty="0" smtClean="0"/>
              <a:t>Как прекрасен каждый цвет!</a:t>
            </a:r>
            <a:br>
              <a:rPr lang="ru-RU" sz="2000" dirty="0" smtClean="0"/>
            </a:br>
            <a:r>
              <a:rPr lang="ru-RU" sz="2000" dirty="0" smtClean="0"/>
              <a:t>Лучше нашей клумбы нет!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864"/>
            <a:ext cx="4464496" cy="316835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25" y="2204864"/>
            <a:ext cx="4224469" cy="3168352"/>
          </a:xfrm>
        </p:spPr>
      </p:pic>
    </p:spTree>
    <p:extLst>
      <p:ext uri="{BB962C8B-B14F-4D97-AF65-F5344CB8AC3E}">
        <p14:creationId xmlns:p14="http://schemas.microsoft.com/office/powerpoint/2010/main" val="201952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60648"/>
            <a:ext cx="5040560" cy="1152128"/>
          </a:xfrm>
          <a:prstGeom prst="flowChartAlternateProcess">
            <a:avLst/>
          </a:prstGeo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Подарю я бабушке букет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3672408" cy="53461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916832"/>
            <a:ext cx="4992555" cy="3744416"/>
          </a:xfrm>
        </p:spPr>
      </p:pic>
    </p:spTree>
    <p:extLst>
      <p:ext uri="{BB962C8B-B14F-4D97-AF65-F5344CB8AC3E}">
        <p14:creationId xmlns:p14="http://schemas.microsoft.com/office/powerpoint/2010/main" val="26496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5976664" cy="1080120"/>
          </a:xfrm>
          <a:prstGeom prst="flowChartAlternateProcess">
            <a:avLst/>
          </a:prstGeom>
          <a:solidFill>
            <a:srgbClr val="FFFF00"/>
          </a:solidFill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" y="1988840"/>
            <a:ext cx="4518422" cy="35283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4104456" cy="5088566"/>
          </a:xfrm>
        </p:spPr>
      </p:pic>
    </p:spTree>
    <p:extLst>
      <p:ext uri="{BB962C8B-B14F-4D97-AF65-F5344CB8AC3E}">
        <p14:creationId xmlns:p14="http://schemas.microsoft.com/office/powerpoint/2010/main" val="14607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«Как растут цветы и для чего они нужны?»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813913" cy="5110435"/>
          </a:xfrm>
        </p:spPr>
      </p:pic>
    </p:spTree>
    <p:extLst>
      <p:ext uri="{BB962C8B-B14F-4D97-AF65-F5344CB8AC3E}">
        <p14:creationId xmlns:p14="http://schemas.microsoft.com/office/powerpoint/2010/main" val="32753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5699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Природа – целая кладезь красоты, но и сам человек может не только созерцать, беречь и охранять, но и вносить свой вклад в её создание. Посильным делом для детей в преобразовании окружающей среды может стать работа в цветнике. Красивая, цветущая клумба позволит создать особую атмосферу и уют, сделать участок территории детского сада уникальным и неповторимым.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8" y="80171"/>
            <a:ext cx="4608511" cy="327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44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9" y="2345596"/>
            <a:ext cx="7776864" cy="403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55576" y="2345595"/>
            <a:ext cx="7772400" cy="4035731"/>
          </a:xfrm>
        </p:spPr>
        <p:txBody>
          <a:bodyPr>
            <a:noAutofit/>
          </a:bodyPr>
          <a:lstStyle/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83568" y="188640"/>
            <a:ext cx="7772400" cy="2160240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Цель: сформировать у детей целостное представление о цикле развития растений «от семечка до семечка» и роли человека в развитии растений в процессе организации цветущей клумбы на территории детского дома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824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251520" y="620688"/>
            <a:ext cx="8676456" cy="55051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Вид проекта:</a:t>
            </a:r>
            <a:r>
              <a:rPr lang="ru-RU" dirty="0"/>
              <a:t> познавательно – исследовательский.</a:t>
            </a:r>
          </a:p>
          <a:p>
            <a:pPr marL="0" indent="0">
              <a:buNone/>
            </a:pPr>
            <a:r>
              <a:rPr lang="ru-RU" b="1" dirty="0"/>
              <a:t>Тип проекта</a:t>
            </a:r>
            <a:r>
              <a:rPr lang="ru-RU" dirty="0"/>
              <a:t>: долгосрочный (январь – сентябрь).</a:t>
            </a:r>
          </a:p>
          <a:p>
            <a:pPr marL="0" indent="0">
              <a:buNone/>
            </a:pPr>
            <a:r>
              <a:rPr lang="ru-RU" b="1" dirty="0"/>
              <a:t>Участники проекта: </a:t>
            </a:r>
            <a:r>
              <a:rPr lang="ru-RU" dirty="0"/>
              <a:t>педагоги группы, родители, дети группы.</a:t>
            </a:r>
          </a:p>
          <a:p>
            <a:pPr marL="0" indent="0" algn="ctr">
              <a:buNone/>
            </a:pPr>
            <a:r>
              <a:rPr lang="ru-RU" sz="4500" b="1" dirty="0" smtClean="0"/>
              <a:t>Ожидаемый результат:</a:t>
            </a:r>
            <a:endParaRPr lang="ru-RU" sz="4500" dirty="0"/>
          </a:p>
          <a:p>
            <a:pPr marL="0" indent="0">
              <a:buNone/>
            </a:pPr>
            <a:r>
              <a:rPr lang="ru-RU" dirty="0"/>
              <a:t>1. У детей сформируются знания:</a:t>
            </a:r>
          </a:p>
          <a:p>
            <a:pPr marL="0" indent="0">
              <a:buNone/>
            </a:pPr>
            <a:r>
              <a:rPr lang="ru-RU" dirty="0"/>
              <a:t> - о цикле развития растений «от семечка до семечка»;</a:t>
            </a:r>
          </a:p>
          <a:p>
            <a:pPr marL="0" indent="0">
              <a:buNone/>
            </a:pPr>
            <a:r>
              <a:rPr lang="ru-RU" dirty="0"/>
              <a:t>- закрепление и расширение знаний детей о растениях сада и огорода;</a:t>
            </a:r>
            <a:br>
              <a:rPr lang="ru-RU" dirty="0"/>
            </a:br>
            <a:r>
              <a:rPr lang="ru-RU" dirty="0"/>
              <a:t>- конкретизация представлений детей об условиях роста растений, уходе за ними.</a:t>
            </a:r>
            <a:br>
              <a:rPr lang="ru-RU" dirty="0"/>
            </a:br>
            <a:r>
              <a:rPr lang="ru-RU" dirty="0"/>
              <a:t>- знакомство со способами их вегетативного размножения (семенами, рассадой, луковицами.) </a:t>
            </a:r>
            <a:br>
              <a:rPr lang="ru-RU" dirty="0"/>
            </a:br>
            <a:r>
              <a:rPr lang="ru-RU" dirty="0"/>
              <a:t>- формирование экологического, нравственного и личностного отношения к природе, к труду человека.</a:t>
            </a:r>
          </a:p>
          <a:p>
            <a:pPr marL="0" indent="0">
              <a:buNone/>
            </a:pPr>
            <a:r>
              <a:rPr lang="ru-RU" dirty="0"/>
              <a:t>2. Дети должны научиться:</a:t>
            </a:r>
          </a:p>
          <a:p>
            <a:pPr marL="0" indent="0">
              <a:buNone/>
            </a:pPr>
            <a:r>
              <a:rPr lang="ru-RU" dirty="0"/>
              <a:t> - выполнять работы по посадке, поливке, прополке, подкормке, подготовке почвы.</a:t>
            </a:r>
          </a:p>
          <a:p>
            <a:pPr marL="0" indent="0">
              <a:buNone/>
            </a:pPr>
            <a:r>
              <a:rPr lang="ru-RU" dirty="0"/>
              <a:t>3. Благоустроенный участок - цветущая клумба.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32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78" y="95643"/>
            <a:ext cx="7576071" cy="661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07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332656"/>
            <a:ext cx="5616624" cy="1143000"/>
          </a:xfrm>
          <a:prstGeom prst="flowChartAlternateProcess">
            <a:avLst/>
          </a:prstGeom>
          <a:solidFill>
            <a:srgbClr val="FFFF00"/>
          </a:solidFill>
        </p:spPr>
        <p:txBody>
          <a:bodyPr/>
          <a:lstStyle/>
          <a:p>
            <a:r>
              <a:rPr lang="ru-RU" dirty="0" smtClean="0"/>
              <a:t>Наша рассада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2856"/>
            <a:ext cx="4038600" cy="324036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2856"/>
            <a:ext cx="4038600" cy="3249765"/>
          </a:xfrm>
        </p:spPr>
      </p:pic>
    </p:spTree>
    <p:extLst>
      <p:ext uri="{BB962C8B-B14F-4D97-AF65-F5344CB8AC3E}">
        <p14:creationId xmlns:p14="http://schemas.microsoft.com/office/powerpoint/2010/main" val="337412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209</Words>
  <Application>Microsoft Office PowerPoint</Application>
  <PresentationFormat>Экран (4:3)</PresentationFormat>
  <Paragraphs>36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Проект «От семечка до семечка»</vt:lpstr>
      <vt:lpstr>Презентация PowerPoint</vt:lpstr>
      <vt:lpstr>Мы посадим тут цветы небывалой красоты. Все цветочки разные – белые и красные, Жёлтые и синие – все цветы красивые. Как прекрасен каждый цвет! Лучше нашей клумбы нет!</vt:lpstr>
      <vt:lpstr>«Как растут цветы и для чего они нужны?»</vt:lpstr>
      <vt:lpstr>Презентация PowerPoint</vt:lpstr>
      <vt:lpstr>        </vt:lpstr>
      <vt:lpstr>Презентация PowerPoint</vt:lpstr>
      <vt:lpstr>Презентация PowerPoint</vt:lpstr>
      <vt:lpstr>Наша рассада</vt:lpstr>
      <vt:lpstr>Опыты с водой</vt:lpstr>
      <vt:lpstr>Волшебная пена</vt:lpstr>
      <vt:lpstr>Презентация PowerPoint</vt:lpstr>
      <vt:lpstr>Презентация PowerPoint</vt:lpstr>
      <vt:lpstr>Презентация PowerPoint</vt:lpstr>
      <vt:lpstr>Делали аппликации, рисовали цветы, радовались сами и доставляли своими работами удовольствие другим.  </vt:lpstr>
      <vt:lpstr>«Живая клумба»</vt:lpstr>
      <vt:lpstr>Подготовили цветочные клумбы</vt:lpstr>
      <vt:lpstr>Посадили мы цветы небывалой красоты</vt:lpstr>
      <vt:lpstr>Презентация PowerPoint</vt:lpstr>
      <vt:lpstr>Высадили рассаду цветов возле памятника</vt:lpstr>
      <vt:lpstr>Ярмарка цветов</vt:lpstr>
      <vt:lpstr>Презентация PowerPoint</vt:lpstr>
      <vt:lpstr>На вырученные деньги от продажи цветов на ярмарке купили сладости</vt:lpstr>
      <vt:lpstr>Презентация PowerPoint</vt:lpstr>
      <vt:lpstr>«Сладкий вечер»</vt:lpstr>
      <vt:lpstr>Семья Прокопьевых</vt:lpstr>
      <vt:lpstr>Презентация PowerPoint</vt:lpstr>
      <vt:lpstr>Семья Чернояровых</vt:lpstr>
      <vt:lpstr>Презентация PowerPoint</vt:lpstr>
      <vt:lpstr>Подарю я бабушке букет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«от семечка до семечка»</dc:title>
  <dc:creator>User</dc:creator>
  <cp:lastModifiedBy>User</cp:lastModifiedBy>
  <cp:revision>54</cp:revision>
  <dcterms:created xsi:type="dcterms:W3CDTF">2015-08-23T09:19:20Z</dcterms:created>
  <dcterms:modified xsi:type="dcterms:W3CDTF">2015-09-01T04:17:12Z</dcterms:modified>
</cp:coreProperties>
</file>