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8"/>
  </p:notesMasterIdLst>
  <p:sldIdLst>
    <p:sldId id="323" r:id="rId2"/>
    <p:sldId id="256" r:id="rId3"/>
    <p:sldId id="257" r:id="rId4"/>
    <p:sldId id="283" r:id="rId5"/>
    <p:sldId id="285" r:id="rId6"/>
    <p:sldId id="284" r:id="rId7"/>
    <p:sldId id="286" r:id="rId8"/>
    <p:sldId id="288" r:id="rId9"/>
    <p:sldId id="287" r:id="rId10"/>
    <p:sldId id="289" r:id="rId11"/>
    <p:sldId id="290" r:id="rId12"/>
    <p:sldId id="291" r:id="rId13"/>
    <p:sldId id="322" r:id="rId14"/>
    <p:sldId id="324" r:id="rId15"/>
    <p:sldId id="325" r:id="rId16"/>
    <p:sldId id="276" r:id="rId17"/>
    <p:sldId id="292" r:id="rId18"/>
    <p:sldId id="293" r:id="rId19"/>
    <p:sldId id="294" r:id="rId20"/>
    <p:sldId id="298" r:id="rId21"/>
    <p:sldId id="295" r:id="rId22"/>
    <p:sldId id="297" r:id="rId23"/>
    <p:sldId id="299" r:id="rId24"/>
    <p:sldId id="300" r:id="rId25"/>
    <p:sldId id="301" r:id="rId26"/>
    <p:sldId id="326" r:id="rId27"/>
    <p:sldId id="303" r:id="rId28"/>
    <p:sldId id="304" r:id="rId29"/>
    <p:sldId id="305" r:id="rId30"/>
    <p:sldId id="306" r:id="rId31"/>
    <p:sldId id="308" r:id="rId32"/>
    <p:sldId id="310" r:id="rId33"/>
    <p:sldId id="302" r:id="rId34"/>
    <p:sldId id="307" r:id="rId35"/>
    <p:sldId id="311" r:id="rId36"/>
    <p:sldId id="309" r:id="rId37"/>
    <p:sldId id="259" r:id="rId38"/>
    <p:sldId id="260" r:id="rId39"/>
    <p:sldId id="327" r:id="rId40"/>
    <p:sldId id="328" r:id="rId41"/>
    <p:sldId id="329" r:id="rId42"/>
    <p:sldId id="330" r:id="rId43"/>
    <p:sldId id="264" r:id="rId44"/>
    <p:sldId id="265" r:id="rId45"/>
    <p:sldId id="266" r:id="rId46"/>
    <p:sldId id="312" r:id="rId47"/>
    <p:sldId id="316" r:id="rId48"/>
    <p:sldId id="315" r:id="rId49"/>
    <p:sldId id="321" r:id="rId50"/>
    <p:sldId id="278" r:id="rId51"/>
    <p:sldId id="314" r:id="rId52"/>
    <p:sldId id="313" r:id="rId53"/>
    <p:sldId id="317" r:id="rId54"/>
    <p:sldId id="318" r:id="rId55"/>
    <p:sldId id="282" r:id="rId56"/>
    <p:sldId id="273" r:id="rId5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4660"/>
  </p:normalViewPr>
  <p:slideViewPr>
    <p:cSldViewPr>
      <p:cViewPr varScale="1">
        <p:scale>
          <a:sx n="114" d="100"/>
          <a:sy n="114" d="100"/>
        </p:scale>
        <p:origin x="-17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D7B3EAF-AEFD-4EBF-9D64-B5258A9F322A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A877710-C173-4BD6-AABF-145B96C9E3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AE0EDB-7A09-43D4-9E01-7117555C756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CCDA6-E84C-4148-8E9F-0F4A8B96E08F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675E2-D05F-408C-81B9-9D2969E01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C5AF9-C10D-4942-B794-0B6B0081C300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CD8E7-747B-4506-A9E7-BBC2D6FF0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73B6F-E5B5-4DBB-A875-4896E6CB71BF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7E9AA-F2F7-4FE9-BD83-F33241DFBA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E9180-F96A-4F91-B256-BAB84A9CD545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2CA62-1C3A-4067-8D50-136DC18276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56325-86CE-4759-B878-8EDBBC668C4C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7FEA2-C943-4C95-A5BE-6D5A1757D1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564B2-82F1-453F-850C-FFA262255336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FA701-356F-44B5-9653-BA0D83C21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615A6-8392-41FC-8A76-7128EB5B8AD4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2B403-07A4-4B48-9CD0-2FCBF04AF8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9A54C-9253-4699-A600-F0C0DEFEC61D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183D5-1235-45A8-A867-27F747850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F6833-35B9-41E1-A2E6-B3E1AF685A09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F4D62-EFC9-4133-845B-8723DB533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4CCA0-84D5-4B70-B1CE-FC81E51FBE35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90369-B11A-46F8-AAC2-ABC6E5DE01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FDA31-3B1C-42B8-9B36-C8AEEBE1EE54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7D029-E0E5-4296-8338-E277FB32C8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D979EE-C2DF-4198-ADD6-D04B533E34A9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FAA958-22E0-40D0-8DC7-391D7AB05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0" r:id="rId2"/>
    <p:sldLayoutId id="2147483792" r:id="rId3"/>
    <p:sldLayoutId id="2147483789" r:id="rId4"/>
    <p:sldLayoutId id="2147483788" r:id="rId5"/>
    <p:sldLayoutId id="2147483787" r:id="rId6"/>
    <p:sldLayoutId id="2147483786" r:id="rId7"/>
    <p:sldLayoutId id="2147483785" r:id="rId8"/>
    <p:sldLayoutId id="2147483784" r:id="rId9"/>
    <p:sldLayoutId id="2147483783" r:id="rId10"/>
    <p:sldLayoutId id="2147483782" r:id="rId11"/>
  </p:sldLayoutIdLst>
  <p:transition>
    <p:wheel spokes="8"/>
  </p:transition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29600" cy="298092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268413"/>
            <a:ext cx="6400800" cy="3816350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3600" dirty="0" smtClean="0"/>
              <a:t>« Формирование начал экологической культуры от детского сада до международного</a:t>
            </a:r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3600" dirty="0" smtClean="0"/>
              <a:t>уровня»</a:t>
            </a:r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3600" dirty="0" smtClean="0"/>
              <a:t>МДОУ ОВ Детский сад №17</a:t>
            </a:r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3600" dirty="0" err="1"/>
              <a:t>с</a:t>
            </a:r>
            <a:r>
              <a:rPr lang="ru-RU" sz="3600" dirty="0" err="1" smtClean="0"/>
              <a:t>.Новожилкино</a:t>
            </a:r>
            <a:endParaRPr lang="ru-RU" sz="3600" dirty="0" smtClean="0"/>
          </a:p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36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4" name="Picture 3" descr="DSC0312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88913"/>
            <a:ext cx="3532188" cy="4708525"/>
          </a:xfrm>
        </p:spPr>
      </p:pic>
      <p:pic>
        <p:nvPicPr>
          <p:cNvPr id="23555" name="Picture 3" descr="DSC030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5875" y="2636838"/>
            <a:ext cx="515302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78" name="Picture 3" descr="DSC0307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71775" y="1052513"/>
            <a:ext cx="3532188" cy="47085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5602" name="Picture 2" descr="F:\DSC019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" y="188913"/>
            <a:ext cx="4329113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F:\DSC0190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2565400"/>
            <a:ext cx="4543425" cy="40322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26" name="Picture 2" descr="F:\DSC019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60350"/>
            <a:ext cx="3138487" cy="4708525"/>
          </a:xfrm>
        </p:spPr>
      </p:pic>
      <p:pic>
        <p:nvPicPr>
          <p:cNvPr id="26627" name="Picture 3" descr="F:\DSC019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773238"/>
            <a:ext cx="5264150" cy="463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650" name="Picture 2" descr="C:\Users\SnowBars\Desktop\DSC003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620713"/>
            <a:ext cx="8353425" cy="5903912"/>
          </a:xfrm>
        </p:spPr>
      </p:pic>
    </p:spTree>
  </p:cSld>
  <p:clrMapOvr>
    <a:masterClrMapping/>
  </p:clrMapOvr>
  <p:transition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674" name="Picture 2" descr="C:\Users\SnowBars\Desktop\DSC007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5888"/>
            <a:ext cx="4846637" cy="3384550"/>
          </a:xfrm>
        </p:spPr>
      </p:pic>
      <p:pic>
        <p:nvPicPr>
          <p:cNvPr id="28675" name="Picture 3" descr="C:\Users\SnowBars\Desktop\DSC007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3068638"/>
            <a:ext cx="5480050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9698" name="Picture 3" descr="C:\Users\User\Desktop\2013-09-18-7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60350"/>
            <a:ext cx="5468937" cy="3360738"/>
          </a:xfrm>
        </p:spPr>
      </p:pic>
      <p:pic>
        <p:nvPicPr>
          <p:cNvPr id="29699" name="Picture 6" descr="C:\Users\User\Desktop\2013-09-18-7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3284538"/>
            <a:ext cx="5341938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22" name="Picture 4" descr="DSC0627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5888"/>
            <a:ext cx="4824412" cy="3619500"/>
          </a:xfrm>
        </p:spPr>
      </p:pic>
      <p:pic>
        <p:nvPicPr>
          <p:cNvPr id="30723" name="Picture 2" descr="C:\Users\SnowBars\Desktop\КОНФЕРЕНЦИЯ - СЕНТЯБРЬ\Лето август 2015\Лето сад. фотоаппарат\DSC023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3189288"/>
            <a:ext cx="526415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46" name="Picture 5" descr="DSC0324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196975"/>
            <a:ext cx="6276975" cy="47085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770" name="Picture 4" descr="DSC0336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5888"/>
            <a:ext cx="4752975" cy="3565525"/>
          </a:xfrm>
        </p:spPr>
      </p:pic>
      <p:pic>
        <p:nvPicPr>
          <p:cNvPr id="32771" name="Picture 2" descr="C:\Users\SnowBars\Desktop\КОНФЕРЕНЦИЯ - СЕНТЯБРЬ\Лето август 2015\Лето сад. фотоаппарат\DSC023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3068638"/>
            <a:ext cx="5337175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275" y="1371600"/>
            <a:ext cx="82296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5363" name="Picture 2" descr="C:\Users\User\Desktop\Макулатура\DSC084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2725" y="-479425"/>
            <a:ext cx="9356725" cy="733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3794" name="Picture 2" descr="DSC0336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88913"/>
            <a:ext cx="4464050" cy="3348037"/>
          </a:xfrm>
        </p:spPr>
      </p:pic>
      <p:pic>
        <p:nvPicPr>
          <p:cNvPr id="33795" name="Picture 4" descr="DSC062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803525"/>
            <a:ext cx="47244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18" name="Picture 2" descr="C:\Users\SnowBars\Desktop\КОНФЕРЕНЦИЯ - СЕНТЯБРЬ\Лето август 2015\Лето сад. фотоаппарат\DSC022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125538"/>
            <a:ext cx="7062787" cy="47085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5842" name="Picture 2" descr="C:\ФОТКИ - Вторая мл.гр\2015-08-05-21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260350"/>
            <a:ext cx="4608512" cy="604837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6866" name="Picture 4" descr="SDC151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5888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DSC0128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95738" y="3121025"/>
            <a:ext cx="4765675" cy="35750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7890" name="Picture 2" descr="DSC0172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88913"/>
            <a:ext cx="5292725" cy="3527425"/>
          </a:xfrm>
        </p:spPr>
      </p:pic>
      <p:pic>
        <p:nvPicPr>
          <p:cNvPr id="37891" name="Picture 3" descr="Изображение 19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213100"/>
            <a:ext cx="4865688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8914" name="Picture 2" descr="C:\Фото\Коллектив - Д.С\Кетрова - работа\DSC058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5100" y="188913"/>
            <a:ext cx="4416425" cy="3311525"/>
          </a:xfrm>
        </p:spPr>
      </p:pic>
      <p:pic>
        <p:nvPicPr>
          <p:cNvPr id="38915" name="Picture 2" descr="H:\Documents and Settings\Администратор\Рабочий стол\Папки воспитателей завхоза и медсестры\Кетрова С.Б\Фото новые Кетрова С.Б. 2014г\DSC087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105150"/>
            <a:ext cx="46228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9938" name="Picture 2" descr="C:\Users\SnowBars\Desktop\RMT_6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475297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C:\Users\SnowBars\Desktop\RMT_612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71888" y="3141663"/>
            <a:ext cx="5441950" cy="3627437"/>
          </a:xfrm>
        </p:spPr>
      </p:pic>
    </p:spTree>
  </p:cSld>
  <p:clrMapOvr>
    <a:masterClrMapping/>
  </p:clrMapOvr>
  <p:transition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62" name="Picture 2" descr="DSC0020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60350"/>
            <a:ext cx="4608513" cy="3455988"/>
          </a:xfrm>
        </p:spPr>
      </p:pic>
      <p:pic>
        <p:nvPicPr>
          <p:cNvPr id="40963" name="Picture 5" descr="DSC001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262313"/>
            <a:ext cx="4414837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986" name="Picture 2" descr="F:\таня\IMG_18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34925"/>
            <a:ext cx="4525962" cy="3394075"/>
          </a:xfrm>
        </p:spPr>
      </p:pic>
      <p:pic>
        <p:nvPicPr>
          <p:cNvPr id="41987" name="Picture 4" descr="F:\таня\IMG_18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2967038"/>
            <a:ext cx="467995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3010" name="Picture 2" descr="F:\таня\IMG_18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196975"/>
            <a:ext cx="6278562" cy="47085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7" name="Picture 2" descr="C:\Users\User\Desktop\Презентация О.М-С.Б\DSC053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DSC031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-185738"/>
            <a:ext cx="9469438" cy="70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4034" name="Picture 2" descr="C:\Users\SnowBars\Desktop\КОНФЕРЕНЦИЯ - СЕНТЯБРЬ\Экология 1\DSC0718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4321175" cy="3240087"/>
          </a:xfrm>
        </p:spPr>
      </p:pic>
      <p:pic>
        <p:nvPicPr>
          <p:cNvPr id="44035" name="Picture 3" descr="C:\Users\SnowBars\Desktop\КОНФЕРЕНЦИЯ - СЕНТЯБРЬ\Экология 1\DSC071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213100"/>
            <a:ext cx="4565650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5058" name="Picture 2" descr="C:\Users\SnowBars\Desktop\КОНФЕРЕНЦИЯ - СЕНТЯБРЬ\Экология 1\DSC0718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981075"/>
            <a:ext cx="6985000" cy="51403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6082" name="Picture 2" descr="C:\Users\SnowBars\Desktop\КОНФЕРЕНЦИЯ - СЕНТЯБРЬ\Экология 1\DSC000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5292725" cy="3527425"/>
          </a:xfrm>
        </p:spPr>
      </p:pic>
      <p:pic>
        <p:nvPicPr>
          <p:cNvPr id="46083" name="Picture 3" descr="C:\Users\SnowBars\Desktop\КОНФЕРЕНЦИЯ - СЕНТЯБРЬ\Экология 1\таня\IMG_1802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970213"/>
            <a:ext cx="4935537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C:\Users\SnowBars\Desktop\КОНФЕРЕНЦИЯ - СЕНТЯБРЬ\Экология 1\таня\IMG_1802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724525" y="-15220950"/>
            <a:ext cx="15120938" cy="145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7106" name="Picture 2" descr="C:\Users\SnowBars\Desktop\КОНФЕРЕНЦИЯ - СЕНТЯБРЬ\Экология 1\DSC044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60350"/>
            <a:ext cx="5076825" cy="3384550"/>
          </a:xfrm>
        </p:spPr>
      </p:pic>
      <p:pic>
        <p:nvPicPr>
          <p:cNvPr id="47107" name="Picture 3" descr="C:\Users\SnowBars\Desktop\КОНФЕРЕНЦИЯ - СЕНТЯБРЬ\Экология 1\DSC044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438525"/>
            <a:ext cx="4962525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8130" name="Picture 2" descr="H:\Documents and Settings\Администратор\Рабочий стол\Папки воспитателей завхоза и медсестры\Кетрова С.Б\Фото новые Кетрова С.Б. 2014г\DSC082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4508500" cy="3384550"/>
          </a:xfrm>
        </p:spPr>
      </p:pic>
      <p:pic>
        <p:nvPicPr>
          <p:cNvPr id="48131" name="Picture 3" descr="H:\Documents and Settings\Администратор\Рабочий стол\Папки воспитателей завхоза и медсестры\Кетрова С.Б\Фото новые Кетрова С.Б. 2014г\DSC082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117850"/>
            <a:ext cx="4722812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9154" name="Picture 3" descr="F:\Все фотографии!\Все о Роднике\Создание родника\DSC053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765175"/>
            <a:ext cx="7272338" cy="53276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0178" name="Picture 2" descr="F:\Все фотографии!\Все о Роднике\На Родник с детьми 20.09.2012г\Изображение 19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5888"/>
            <a:ext cx="4897438" cy="3673475"/>
          </a:xfrm>
        </p:spPr>
      </p:pic>
      <p:pic>
        <p:nvPicPr>
          <p:cNvPr id="50179" name="Picture 3" descr="F:\Все фотографии!\Все о Роднике\Создание родника\DSC053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852738"/>
            <a:ext cx="5068888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02" name="Picture 3" descr="C:\Users\User\Desktop\Презентация О.М-С.Б\Изображение 2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67175" y="2924175"/>
            <a:ext cx="4860925" cy="3644900"/>
          </a:xfrm>
        </p:spPr>
      </p:pic>
      <p:pic>
        <p:nvPicPr>
          <p:cNvPr id="51203" name="Picture 2" descr="C:\Users\User\Desktop\Презентация О.М-С.Б\Изображение 2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0350"/>
            <a:ext cx="441642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2226" name="Picture 2" descr="F:\Все фотографии!\Все о Роднике\Создание родника\DSC0533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981075"/>
            <a:ext cx="7991475" cy="53562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4274" name="Picture 2" descr="C:\Users\SnowBars\Desktop\Работа - Вторая мл.гр 2014год\ФОТКИ - Эко школа\DSC024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60350"/>
            <a:ext cx="4537075" cy="3024188"/>
          </a:xfrm>
        </p:spPr>
      </p:pic>
      <p:pic>
        <p:nvPicPr>
          <p:cNvPr id="54275" name="Picture 3" descr="C:\Users\SnowBars\Desktop\Работа - Вторая мл.гр 2014год\ФОТКИ - Эко школа\DSC024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3213100"/>
            <a:ext cx="5264150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0" name="Picture 2" descr="DSC025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459288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SDC10057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429000"/>
            <a:ext cx="4364037" cy="327183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5298" name="Picture 2" descr="C:\Users\SnowBars\Desktop\Работа - Вторая мл.гр 2014год\ФОТКИ - Эко школа\DSC024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88913"/>
            <a:ext cx="4860925" cy="3240087"/>
          </a:xfrm>
        </p:spPr>
      </p:pic>
      <p:pic>
        <p:nvPicPr>
          <p:cNvPr id="55299" name="Picture 3" descr="C:\Users\SnowBars\Desktop\Работа - Вторая мл.гр 2014год\ФОТКИ - Эко школа\DSC024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213100"/>
            <a:ext cx="50387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6322" name="Picture 2" descr="C:\Users\SnowBars\Desktop\Работа - Вторая мл.гр 2014год\ФОТКИ - Эко школа\DSC024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620713"/>
            <a:ext cx="7991475" cy="5832475"/>
          </a:xfrm>
        </p:spPr>
      </p:pic>
    </p:spTree>
  </p:cSld>
  <p:clrMapOvr>
    <a:masterClrMapping/>
  </p:clrMapOvr>
  <p:transition>
    <p:wheel spokes="8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7346" name="Picture 2" descr="C:\Users\SnowBars\Desktop\Работа - Вторая мл.гр 2014год\ФОТКИ - Эко школа\DSC0247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225" y="1412875"/>
            <a:ext cx="4837113" cy="3744913"/>
          </a:xfrm>
        </p:spPr>
      </p:pic>
      <p:pic>
        <p:nvPicPr>
          <p:cNvPr id="57347" name="Picture 3" descr="C:\Users\SnowBars\Desktop\Работа - Вторая мл.гр 2014год\ФОТКИ - Эко школа\DSC024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76250"/>
            <a:ext cx="4129087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8370" name="Picture 3" descr="C:\Users\User\Desktop\Макулатура\DSC081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0263" y="3502025"/>
            <a:ext cx="4381500" cy="3286125"/>
          </a:xfrm>
        </p:spPr>
      </p:pic>
      <p:pic>
        <p:nvPicPr>
          <p:cNvPr id="58371" name="Picture 2" descr="C:\Users\User\Desktop\Макулатура\DSC081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60350"/>
            <a:ext cx="43053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9394" name="Picture 2" descr="C:\Users\User\Desktop\Макулатура\DSC081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285875"/>
            <a:ext cx="4462462" cy="3643313"/>
          </a:xfrm>
        </p:spPr>
      </p:pic>
      <p:pic>
        <p:nvPicPr>
          <p:cNvPr id="59395" name="Picture 3" descr="C:\Users\User\Desktop\Макулатура\DSC081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714375"/>
            <a:ext cx="41783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0418" name="Picture 2" descr="C:\Users\User\Desktop\Макулатура\DSC081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667250" cy="3500438"/>
          </a:xfrm>
        </p:spPr>
      </p:pic>
      <p:pic>
        <p:nvPicPr>
          <p:cNvPr id="60419" name="Picture 3" descr="C:\Users\User\Desktop\Макулатура\DSC082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3536950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42" name="Picture 4" descr="DSC0329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60350"/>
            <a:ext cx="4511675" cy="3384550"/>
          </a:xfrm>
        </p:spPr>
      </p:pic>
      <p:pic>
        <p:nvPicPr>
          <p:cNvPr id="61443" name="Picture 6" descr="DSC032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284538"/>
            <a:ext cx="45720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29540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altLang="ru-RU" dirty="0">
                <a:solidFill>
                  <a:schemeClr val="tx1"/>
                </a:solidFill>
                <a:cs typeface="Times New Roman" pitchFamily="18" charset="0"/>
              </a:rPr>
            </a:br>
            <a:endParaRPr lang="ru-RU" alt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562600"/>
            <a:ext cx="6400800" cy="762000"/>
          </a:xfrm>
        </p:spPr>
        <p:txBody>
          <a:bodyPr/>
          <a:lstStyle/>
          <a:p>
            <a:r>
              <a:rPr lang="ru-RU" altLang="ru-RU" smtClean="0">
                <a:cs typeface="Times New Roman" pitchFamily="18" charset="0"/>
              </a:rPr>
              <a:t> </a:t>
            </a: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3143250" y="2352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62468" name="Rectangle 7"/>
          <p:cNvSpPr>
            <a:spLocks noChangeArrowheads="1"/>
          </p:cNvSpPr>
          <p:nvPr/>
        </p:nvSpPr>
        <p:spPr bwMode="auto">
          <a:xfrm>
            <a:off x="3143250" y="2352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pic>
        <p:nvPicPr>
          <p:cNvPr id="62469" name="Picture 3" descr="DSC03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3" descr="DSC033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219200"/>
            <a:ext cx="40608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3490" name="Picture 2" descr="DSC0325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4897437" cy="3671887"/>
          </a:xfrm>
        </p:spPr>
      </p:pic>
      <p:pic>
        <p:nvPicPr>
          <p:cNvPr id="63491" name="Picture 4" descr="DSC032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141663"/>
            <a:ext cx="466725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4514" name="Picture 2" descr="F:\Детский сад\DSC032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981075"/>
            <a:ext cx="7127875" cy="53276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34" name="Picture 2" descr="SDC1004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5888"/>
            <a:ext cx="4608513" cy="3457575"/>
          </a:xfrm>
        </p:spPr>
      </p:pic>
      <p:pic>
        <p:nvPicPr>
          <p:cNvPr id="18435" name="Picture 4" descr="SDC100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2813" y="3429000"/>
            <a:ext cx="4192587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5538" name="Picture 2" descr="F:\Все фотографии!\Экскурсии в природу 2012г\Изображение 1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88913"/>
            <a:ext cx="4705350" cy="3527425"/>
          </a:xfrm>
        </p:spPr>
      </p:pic>
      <p:pic>
        <p:nvPicPr>
          <p:cNvPr id="65539" name="Picture 3" descr="F:\Все фотографии!\Экскурсии в природу 2012г\Изображение 1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108325"/>
            <a:ext cx="495617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6562" name="Picture 2" descr="F:\Все фотографии!\Экскурсии в природу 2012г\Изображение 1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836613"/>
            <a:ext cx="7416800" cy="54292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7586" name="Picture 2" descr="C:\ФОТКИ - Вторая мл.гр\2015-04-29-19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476250"/>
            <a:ext cx="2860675" cy="4708525"/>
          </a:xfrm>
        </p:spPr>
      </p:pic>
      <p:pic>
        <p:nvPicPr>
          <p:cNvPr id="67587" name="Picture 2" descr="DSC008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576388"/>
            <a:ext cx="3587750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875" y="-2835275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8610" name="Picture 3" descr="F:\Новая папка (2)\DSC046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141663"/>
            <a:ext cx="44640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4" descr="F:\Новая папка (2)\Фото056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333375"/>
            <a:ext cx="3816350" cy="47085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9634" name="Picture 2" descr="F:\Новая папка (2)\DSC070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4175" y="333375"/>
            <a:ext cx="4403725" cy="3302000"/>
          </a:xfrm>
        </p:spPr>
      </p:pic>
      <p:pic>
        <p:nvPicPr>
          <p:cNvPr id="69635" name="Picture 3" descr="F:\Новая папка (2)\DSC070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616200"/>
            <a:ext cx="4392612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0658" name="Picture 2" descr="C:\Users\User\Desktop\Родник\DSC036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5113338" y="5589588"/>
            <a:ext cx="41021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b="1" i="1">
                <a:latin typeface="Times New Roman" pitchFamily="18" charset="0"/>
              </a:rPr>
              <a:t>Воспитатели </a:t>
            </a:r>
            <a:r>
              <a:rPr lang="en-US" b="1" i="1">
                <a:latin typeface="Times New Roman" pitchFamily="18" charset="0"/>
              </a:rPr>
              <a:t>II</a:t>
            </a:r>
            <a:r>
              <a:rPr lang="ru-RU" b="1" i="1">
                <a:latin typeface="Times New Roman" pitchFamily="18" charset="0"/>
              </a:rPr>
              <a:t> младшей группы</a:t>
            </a:r>
          </a:p>
          <a:p>
            <a:pPr algn="ctr"/>
            <a:r>
              <a:rPr lang="ru-RU" b="1" i="1">
                <a:latin typeface="Times New Roman" pitchFamily="18" charset="0"/>
              </a:rPr>
              <a:t>Шульгина Татьяна Михайловна</a:t>
            </a:r>
          </a:p>
          <a:p>
            <a:pPr algn="ctr"/>
            <a:r>
              <a:rPr lang="ru-RU" b="1" i="1">
                <a:latin typeface="Times New Roman" pitchFamily="18" charset="0"/>
              </a:rPr>
              <a:t>Кетрова Светлана Борисовна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H:\Documents and Settings\Администратор\Рабочий стол\Все фотографии!\Экскурсии в природу 2012г\Изображение 2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WordArt 3"/>
          <p:cNvSpPr>
            <a:spLocks noChangeArrowheads="1" noChangeShapeType="1" noTextEdit="1"/>
          </p:cNvSpPr>
          <p:nvPr/>
        </p:nvSpPr>
        <p:spPr bwMode="auto">
          <a:xfrm>
            <a:off x="1676400" y="2209800"/>
            <a:ext cx="6477000" cy="1828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7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ru-RU" sz="3600" b="1" i="1" kern="10">
                <a:ln w="9525">
                  <a:round/>
                  <a:headEnd/>
                  <a:tailEnd/>
                </a:ln>
                <a:solidFill>
                  <a:schemeClr val="folHlink">
                    <a:alpha val="50195"/>
                  </a:schemeClr>
                </a:solidFill>
                <a:latin typeface="Arial"/>
                <a:cs typeface="Arial"/>
              </a:rPr>
              <a:t>Спасибо за внимание!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58" name="Picture 2" descr="C:\Users\SnowBars\Desktop\КОНФЕРЕНЦИЯ - СЕНТЯБРЬ\Лето август 2015\Лето сад. фотоаппарат\DSC022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836613"/>
            <a:ext cx="7062787" cy="470852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482" name="Picture 2" descr="C:\Users\SnowBars\Desktop\КОНФЕРЕНЦИЯ - СЕНТЯБРЬ\Лето август 2015\Лето сад. фотоаппарат\DSC023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260350"/>
            <a:ext cx="7416800" cy="5616575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506" name="Picture 2" descr="C:\Users\SnowBars\Desktop\КОНФЕРЕНЦИЯ - СЕНТЯБРЬ\Лето август 2015\Лето сад. фотоаппарат\DSC022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260350"/>
            <a:ext cx="7062787" cy="521335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530" name="Picture 2" descr="C:\Users\SnowBars\Desktop\2015-08-26-22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333375"/>
            <a:ext cx="3743325" cy="4708525"/>
          </a:xfrm>
        </p:spPr>
      </p:pic>
      <p:pic>
        <p:nvPicPr>
          <p:cNvPr id="22531" name="Picture 3" descr="C:\Users\SnowBars\Desktop\2015-08-26-22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484313"/>
            <a:ext cx="43751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4">
      <a:dk1>
        <a:sysClr val="windowText" lastClr="000000"/>
      </a:dk1>
      <a:lt1>
        <a:sysClr val="window" lastClr="FFFFFF"/>
      </a:lt1>
      <a:dk2>
        <a:srgbClr val="00B0F0"/>
      </a:dk2>
      <a:lt2>
        <a:srgbClr val="EEECE1"/>
      </a:lt2>
      <a:accent1>
        <a:srgbClr val="8DB3E2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CDDC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719</TotalTime>
  <Words>27</Words>
  <Application>Microsoft Office PowerPoint</Application>
  <PresentationFormat>Экран (4:3)</PresentationFormat>
  <Paragraphs>9</Paragraphs>
  <Slides>56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4" baseType="lpstr">
      <vt:lpstr>Times New Roman</vt:lpstr>
      <vt:lpstr>Arial</vt:lpstr>
      <vt:lpstr>Wingdings 2</vt:lpstr>
      <vt:lpstr>Wingdings</vt:lpstr>
      <vt:lpstr>Wingdings 3</vt:lpstr>
      <vt:lpstr>Calibri</vt:lpstr>
      <vt:lpstr>Апекс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Галина</cp:lastModifiedBy>
  <cp:revision>59</cp:revision>
  <dcterms:created xsi:type="dcterms:W3CDTF">2013-09-18T05:09:11Z</dcterms:created>
  <dcterms:modified xsi:type="dcterms:W3CDTF">2016-03-16T09:39:34Z</dcterms:modified>
</cp:coreProperties>
</file>